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0.2155963302752294</c:v>
                </c:pt>
                <c:pt idx="1">
                  <c:v>0.7844036697247706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0.23675982973303356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0.24767688758395057</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2.5857114311946425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0.24767688758395057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0.40332377506959194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5.6392268692902894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5.9315459231030614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7.5606824354460755E-2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1.2008890180927825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6.5789671042113973E-2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6.0098945984327283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0.15155275203807239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0.11426687734068608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1.192929925068535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0.11426687734068608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1.9105137946350048E-2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5.949809614340797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0.22215487425447744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9.6702816345397125E-2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1.0095636298249904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9.6702816345397125E-2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3.3321012893246404E-2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6.5860950474995272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4.6113275905666384E-2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1.1600457948367664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0.11111701346629843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7.2296539279216532E-2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6.809125399652558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5.16297332809601E-2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9.589578781862329E-2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1.0011383669458667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9.589578781862329E-2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0.28756585658971634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4.3028049555896981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5.7723990391386746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0.16157205240174669</c:v>
                </c:pt>
                <c:pt idx="1">
                  <c:v>0.28384279475982532</c:v>
                </c:pt>
                <c:pt idx="2">
                  <c:v>0.29257641921397382</c:v>
                </c:pt>
                <c:pt idx="3">
                  <c:v>0.26200873362445409</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7.0721516252694627E-2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0.59293258062612963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0.16530517040273462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1.7257624355484316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0.16530517040273551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8.6682546070391275E-2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5.9243116656389398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0.48187929626850323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0.17707152964841733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1.8486015502590663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0.17707152964841644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0.10440320595998021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5.6204864126384084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5.80687383932906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0.23695893801908419</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9.2809268905610587E-2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0.96891554908899025</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9.2809268905609699E-2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0.32454531823758348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4.689889322579055</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9.6158141380536577E-2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0.11903368510533774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1.2426947192227278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0.11903368510533774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0.2643109656551621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5.5851542849897946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0.12635930457804001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0.12167833372353076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1.2703044741347114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0.12167833372353165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0.12091480609044236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5.6705319703500434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7.7155062369308247E-2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1.1893170129283703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0.1089972507870689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7.2819197793973451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6.6990321359286842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0.15249474424386555</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0.152417806774368</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1.5912201947406812</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0.152417806774368</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8.7153485288974153E-2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5.4162392727151456</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5.7249406951191517E-2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0.12351271977180289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1.2894552032177113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0.12351271977180289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0.44302737473984877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0.10962069759612358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5.4777068399671176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0.40611353711790393</c:v>
                </c:pt>
                <c:pt idx="1">
                  <c:v>0.58515283842794774</c:v>
                </c:pt>
                <c:pt idx="2">
                  <c:v>0</c:v>
                </c:pt>
                <c:pt idx="3">
                  <c:v>8.7336244541484712E-3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3.3200991128650159E-2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0.10964496045155681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1.1446777710188245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0.10964496045155592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0.26388067819939387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7.0346237580664663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3.4858757931935713E-2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9.4920867437684464E-2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0.99096033702110287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9.4920867437682688E-2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0.34047135215417867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0.20154889819599653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7.6724556546355789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0.2365380704409521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0.13196117534350904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1.3776558761218212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0.13051615009548456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7.8941351542591134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8.0556598006898046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3.8710287328024506E-2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1.4814548552060351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8.0556598006898046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4.4446254587410623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9.0625423622681112E-3</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0.22769779502336007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2.3771325503683016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0.22769779502336007</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0.44931372333500619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3.451867183148007</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0.10314572652664733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1.9640966182306743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0.18813442654456658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0.19257431224042598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5.4373837343341176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0.26717878872187839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0.18737128675411086</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1.9561295475078868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0.18737128675410997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0.57919963283791454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4.856452903423663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0.69432314410480345</c:v>
                </c:pt>
                <c:pt idx="1">
                  <c:v>4.3668122270742356E-2</c:v>
                </c:pt>
                <c:pt idx="2">
                  <c:v>0.11790393013100439</c:v>
                </c:pt>
                <c:pt idx="3">
                  <c:v>8.296943231441048E-2</c:v>
                </c:pt>
                <c:pt idx="4">
                  <c:v>1.3100436681222708E-2</c:v>
                </c:pt>
                <c:pt idx="5">
                  <c:v>4.8034934497816588E-2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0.14581330324866748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0.13456838523578885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1.4048747760674365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0.13456838523578796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0.2345771081614032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7.7791261642020046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3.281146924889367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1.169808055188458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0.11593678218213999</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0.41585326872273498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0.41913022231220376</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1.816299274475234</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8.080918465011E-2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0.10996693920044498</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1.1480391832996428</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0.10996693920044498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0.39444005825601813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0.1980751544247612</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1.995520349121531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3.433681389147103E-2</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0.13527499976927682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1.4122517311580571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0.13527499976927704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0.22842496759231778</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2.4225775838032391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0.20635597961096908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0.11415788191440601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1.1917920283417498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0.11415788191440601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0.40947253711068132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6.8968043092850095E-2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4.0350564109306291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3.0751096748935058E-2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0.14219559549247895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1.4845017648480012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0.1421955954924794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0.45229487447273087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3.9992242181245961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6.6621127276669689E-2</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0.14401015654031202</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1.5034455237499706</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0.14401015654031202</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0.12541783279226681</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5.4182037128809748</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0.50456068616669736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0.15984931664170787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1.6688040993288933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0.15984931664170876</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0.35445015479526276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4.6178654297831274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0.30630630630630629</c:v>
                </c:pt>
                <c:pt idx="1">
                  <c:v>4.5045045045045053E-3</c:v>
                </c:pt>
                <c:pt idx="2">
                  <c:v>0.43693693693693691</c:v>
                </c:pt>
                <c:pt idx="3">
                  <c:v>1.8018018018018021E-2</c:v>
                </c:pt>
                <c:pt idx="4">
                  <c:v>9.0090090090090089E-3</c:v>
                </c:pt>
                <c:pt idx="5">
                  <c:v>9.45945945945946E-2</c:v>
                </c:pt>
                <c:pt idx="6">
                  <c:v>2.2522522522522518E-2</c:v>
                </c:pt>
                <c:pt idx="7">
                  <c:v>3.6036036036036043E-2</c:v>
                </c:pt>
                <c:pt idx="8">
                  <c:v>7.2072072072072071E-2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1.8145960474080791E-2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0.12506061544060598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1.305615013542214</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0.12506061544060554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0.33025281310916021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3.689006425768111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7.8129303142711004</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0.11611137246637249</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0.26580487399602237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7.4104411573051365E-2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0.7736395025613545</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7.4104411573051365E-2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9.8603284984879025E-2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7.9447845307856158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0.2421992419739194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9.5813503145033785E-2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1.0002793266729215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9.5813503145032897E-2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7.5055613758111761E-2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7.6810760977565824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6.4159989954493666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0.12518902835845758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0.10742433685522279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1.1214947769436394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0.10742433685522368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0.29031246708576308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6.4159989954493666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2.4531475696068461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0.13122136299754406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1.7524119207172097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0.16785783790564812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0.32430093164088447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2.4531475696068461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4.1603793238076694</c:v>
                </c:pt>
                <c:pt idx="1">
                  <c:v>5.6392268692902894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31</c:v>
                </c:pt>
                <c:pt idx="4" formatCode="0">
                  <c:v>1</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6.2833308382587978</c:v>
                </c:pt>
                <c:pt idx="1">
                  <c:v>6.809125399652558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5.5223720337591589</c:v>
                </c:pt>
                <c:pt idx="1">
                  <c:v>5.949809614340797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5.9450857429664667</c:v>
                </c:pt>
                <c:pt idx="1">
                  <c:v>6.0098945984327283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4.7380258011169643</c:v>
                </c:pt>
                <c:pt idx="1">
                  <c:v>4.3028049555896981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5.2401729477429617</c:v>
                </c:pt>
                <c:pt idx="1">
                  <c:v>5.6204864126384084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5.6389071850232018</c:v>
                </c:pt>
                <c:pt idx="1">
                  <c:v>5.9243116656389398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5.2654489101243396</c:v>
                </c:pt>
                <c:pt idx="1">
                  <c:v>5.5851542849897946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5.1325652839668372</c:v>
                </c:pt>
                <c:pt idx="1">
                  <c:v>4.689889322579055</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6.9761408891470102</c:v>
                </c:pt>
                <c:pt idx="1">
                  <c:v>7.6724556546355789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6.3659423876456067</c:v>
                </c:pt>
                <c:pt idx="1">
                  <c:v>7.0346237580664663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27</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4.6446116997720681</c:v>
                </c:pt>
                <c:pt idx="1">
                  <c:v>5.4777068399671176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4.8887935765490953</c:v>
                </c:pt>
                <c:pt idx="1">
                  <c:v>5.4162392727151456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7.3902581265733938</c:v>
                </c:pt>
                <c:pt idx="1">
                  <c:v>7.8941351542591134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5.1078293851583041</c:v>
                </c:pt>
                <c:pt idx="1">
                  <c:v>5.4373837343341176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4.7402927027590049</c:v>
                </c:pt>
                <c:pt idx="1">
                  <c:v>3.451867183148007</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6.6477398043432236</c:v>
                </c:pt>
                <c:pt idx="1">
                  <c:v>7.7791261642020046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5.4442763526501912</c:v>
                </c:pt>
                <c:pt idx="1">
                  <c:v>4.856452903423663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2.8922312040619009</c:v>
                </c:pt>
                <c:pt idx="1">
                  <c:v>4.0350564109306291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1.3114421278767641</c:v>
                </c:pt>
                <c:pt idx="1">
                  <c:v>2.4225775838032391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1.8008700964258599</c:v>
                </c:pt>
                <c:pt idx="1">
                  <c:v>1.995520349121531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4.856452903423663</c:v>
                </c:pt>
                <c:pt idx="1">
                  <c:v>5.6705319703500434</c:v>
                </c:pt>
                <c:pt idx="2">
                  <c:v>3.451867183148007</c:v>
                </c:pt>
                <c:pt idx="3">
                  <c:v>3.689006425768111</c:v>
                </c:pt>
                <c:pt idx="4">
                  <c:v>4.6178654297831274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5.8741745222869772</c:v>
                </c:pt>
                <c:pt idx="1">
                  <c:v>6.5537218457189699</c:v>
                </c:pt>
                <c:pt idx="2">
                  <c:v>4.269855114164316</c:v>
                </c:pt>
                <c:pt idx="3">
                  <c:v>4.4765169467771369</c:v>
                </c:pt>
                <c:pt idx="4">
                  <c:v>5.3211436403670049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1.0788824572341831</c:v>
                </c:pt>
                <c:pt idx="1">
                  <c:v>1.816299274475234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3.7889952442244539</c:v>
                </c:pt>
                <c:pt idx="1">
                  <c:v>3.9992242181245961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5.1084134859452304</c:v>
                </c:pt>
                <c:pt idx="1">
                  <c:v>5.4182037128809748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3.3469335891543381</c:v>
                </c:pt>
                <c:pt idx="1">
                  <c:v>3.689006425768111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3.684565476657756</c:v>
                </c:pt>
                <c:pt idx="1">
                  <c:v>4.6178654297831274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7.4033840496991434</c:v>
                </c:pt>
                <c:pt idx="1">
                  <c:v>7.6810760977565824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7.4273419702221712</c:v>
                </c:pt>
                <c:pt idx="1">
                  <c:v>7.9447845307856158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6.1408149979141138</c:v>
                </c:pt>
                <c:pt idx="1">
                  <c:v>6.4159989954493666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2.0270128736687671</c:v>
                </c:pt>
                <c:pt idx="1">
                  <c:v>2.4531475696068461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2.4225775838032391</c:v>
                </c:pt>
                <c:pt idx="1">
                  <c:v>1.816299274475234</c:v>
                </c:pt>
                <c:pt idx="2">
                  <c:v>5.9243116656389398</c:v>
                </c:pt>
                <c:pt idx="3">
                  <c:v>7.9447845307856158</c:v>
                </c:pt>
                <c:pt idx="4">
                  <c:v>5.949809614340797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2.166042399085196</c:v>
                </c:pt>
                <c:pt idx="1">
                  <c:v>1.6866801298939851</c:v>
                </c:pt>
                <c:pt idx="2">
                  <c:v>5.8005759513841548</c:v>
                </c:pt>
                <c:pt idx="3">
                  <c:v>7.86946615640234</c:v>
                </c:pt>
                <c:pt idx="4">
                  <c:v>5.9425341155467581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847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RXT | Birmingham and Solihull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119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RXT | Birmingham and Solihull Mental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558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RXT | Birmingham and Solihull Mental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Birmingham and Solihull Mental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85817622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33187369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45474319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11 Respect, dignity and compassion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Overall, in the last 12 months, did you feel that you were treated with respect and dignity by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40899359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Has your NHS mental health team asked if you need support to access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Do you feel the support provided meets your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Birmingham and Solihull Mental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Support with other areas of life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the cost of living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Respect, dignity and compassion: </a:t>
            </a:r>
            <a:r>
              <a:rPr lang="en-GB" sz="1200" b="0">
                <a:solidFill>
                  <a:prstClr val="black"/>
                </a:solidFill>
                <a:latin typeface="Arial"/>
              </a:rPr>
              <a:t>service users being treated with respect and dignity by NHS mental health services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delivered help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length of time taken to get through to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Involvement in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a choice on how their care and treatment was delivered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lang="en-GB" sz="1200" b="0" noProof="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 </a:t>
            </a:r>
            <a:r>
              <a:rPr lang="en-GB" sz="1200" b="0">
                <a:solidFill>
                  <a:prstClr val="black"/>
                </a:solidFill>
                <a:latin typeface="Arial"/>
              </a:rPr>
              <a:t>NHS mental health team asked if service users needed support to access their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in accessing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support provided met service users'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361332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0857978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400960438"/>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900542893"/>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37789307"/>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9779638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9528370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3206517276"/>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50046135"/>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2971771"/>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80078054"/>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09262868"/>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10528705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151721293"/>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42860343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307731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849624936"/>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90237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9562489"/>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0945126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145281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822840503"/>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028341186"/>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821793010"/>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6568723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4027798743"/>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5437101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796194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92777063"/>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219684101"/>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579579723"/>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037764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5258244"/>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42831631"/>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67804197"/>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5769098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351063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220945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00093531"/>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7379182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593241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719308039"/>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35309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6855261"/>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04855864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60420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349770075"/>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9343953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25470366"/>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038466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672987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864031345"/>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502410673"/>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1694000236"/>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15295829"/>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401758483"/>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504265153"/>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327323209"/>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4261929692"/>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783082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548969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919652864"/>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21105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160326836"/>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0184064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620628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005506791"/>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893006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92106503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603013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23780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4560184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31177160"/>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604015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20400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104370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39262880"/>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79808550"/>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226879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190310305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661585761"/>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20882360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0317723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329021909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283319410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1921754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28635211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29678862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38632897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24768137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21794750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12098754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9422044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42649931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5548465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31337032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242370004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468763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6876240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1738084777"/>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5565550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25336532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9207493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62284000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5225361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1147377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20277501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23853759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32909941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20929121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682858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14399293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5787043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33659053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8057552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1634620734"/>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25852322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85090081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124992318"/>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5022275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37155627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260364712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3750276156"/>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39640950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13940693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415748112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603845774"/>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29943989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11677128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099482652"/>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4683970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3914266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24199376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401604315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15329212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39542893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3393235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222936165"/>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42480128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6136430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Thinking about the last time you contacted this person or team, how do you feel about the length of time it took you to get through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4691022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Has your NHS mental health team asked if you need support to access your care and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98</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985310470"/>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91436489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39047146"/>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66524582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86610905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17</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40588909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58595903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24274</TotalTime>
  <Words>9096</Words>
  <Application>Microsoft Office PowerPoint</Application>
  <PresentationFormat>Widescreen</PresentationFormat>
  <Paragraphs>1076</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Birmingham and Solihull Mental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